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6" r:id="rId7"/>
    <p:sldId id="274" r:id="rId8"/>
    <p:sldId id="267" r:id="rId9"/>
    <p:sldId id="277" r:id="rId10"/>
    <p:sldId id="264" r:id="rId11"/>
    <p:sldId id="265" r:id="rId12"/>
    <p:sldId id="272" r:id="rId13"/>
    <p:sldId id="275" r:id="rId14"/>
    <p:sldId id="27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46E"/>
    <a:srgbClr val="AA36AF"/>
    <a:srgbClr val="370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2F878-C4A0-4A9A-9E1C-DEBB60BE3784}" v="211" dt="2026-04-21T08:57:17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3660" autoAdjust="0"/>
  </p:normalViewPr>
  <p:slideViewPr>
    <p:cSldViewPr snapToGrid="0">
      <p:cViewPr varScale="1">
        <p:scale>
          <a:sx n="69" d="100"/>
          <a:sy n="69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ina Naing" userId="aa7ddb7f-8327-43ca-ad6e-cda8269a48e5" providerId="ADAL" clId="{EC8C8544-8855-4113-973F-F98118582466}"/>
    <pc:docChg chg="undo custSel delSld modSld sldOrd">
      <pc:chgData name="Thomasina Naing" userId="aa7ddb7f-8327-43ca-ad6e-cda8269a48e5" providerId="ADAL" clId="{EC8C8544-8855-4113-973F-F98118582466}" dt="2026-04-21T09:01:42.650" v="287"/>
      <pc:docMkLst>
        <pc:docMk/>
      </pc:docMkLst>
      <pc:sldChg chg="addSp delSp modSp mod addAnim delAnim modAnim">
        <pc:chgData name="Thomasina Naing" userId="aa7ddb7f-8327-43ca-ad6e-cda8269a48e5" providerId="ADAL" clId="{EC8C8544-8855-4113-973F-F98118582466}" dt="2026-04-21T08:56:10.609" v="279"/>
        <pc:sldMkLst>
          <pc:docMk/>
          <pc:sldMk cId="3541951641" sldId="259"/>
        </pc:sldMkLst>
        <pc:spChg chg="mod">
          <ac:chgData name="Thomasina Naing" userId="aa7ddb7f-8327-43ca-ad6e-cda8269a48e5" providerId="ADAL" clId="{EC8C8544-8855-4113-973F-F98118582466}" dt="2026-04-21T08:53:56.477" v="256" actId="20577"/>
          <ac:spMkLst>
            <pc:docMk/>
            <pc:sldMk cId="3541951641" sldId="259"/>
            <ac:spMk id="15" creationId="{9386922D-4FF9-D62B-744B-9C7F099DAB6D}"/>
          </ac:spMkLst>
        </pc:spChg>
        <pc:spChg chg="mod">
          <ac:chgData name="Thomasina Naing" userId="aa7ddb7f-8327-43ca-ad6e-cda8269a48e5" providerId="ADAL" clId="{EC8C8544-8855-4113-973F-F98118582466}" dt="2026-04-21T08:54:11.738" v="264" actId="20577"/>
          <ac:spMkLst>
            <pc:docMk/>
            <pc:sldMk cId="3541951641" sldId="259"/>
            <ac:spMk id="16" creationId="{B7F1242E-0425-A6E7-77A1-6211D15321C1}"/>
          </ac:spMkLst>
        </pc:spChg>
        <pc:grpChg chg="del mod">
          <ac:chgData name="Thomasina Naing" userId="aa7ddb7f-8327-43ca-ad6e-cda8269a48e5" providerId="ADAL" clId="{EC8C8544-8855-4113-973F-F98118582466}" dt="2026-04-21T08:54:09.035" v="262" actId="478"/>
          <ac:grpSpMkLst>
            <pc:docMk/>
            <pc:sldMk cId="3541951641" sldId="259"/>
            <ac:grpSpMk id="35" creationId="{EFF63B53-ACB8-91FA-568C-56403537864A}"/>
          </ac:grpSpMkLst>
        </pc:grpChg>
        <pc:grpChg chg="add mod">
          <ac:chgData name="Thomasina Naing" userId="aa7ddb7f-8327-43ca-ad6e-cda8269a48e5" providerId="ADAL" clId="{EC8C8544-8855-4113-973F-F98118582466}" dt="2026-04-21T08:54:41.870" v="274" actId="164"/>
          <ac:grpSpMkLst>
            <pc:docMk/>
            <pc:sldMk cId="3541951641" sldId="259"/>
            <ac:grpSpMk id="36" creationId="{631758E0-A2E5-7C7D-4625-A5DF3D1F58BA}"/>
          </ac:grpSpMkLst>
        </pc:grpChg>
        <pc:picChg chg="add mod">
          <ac:chgData name="Thomasina Naing" userId="aa7ddb7f-8327-43ca-ad6e-cda8269a48e5" providerId="ADAL" clId="{EC8C8544-8855-4113-973F-F98118582466}" dt="2026-04-21T08:54:41.870" v="274" actId="164"/>
          <ac:picMkLst>
            <pc:docMk/>
            <pc:sldMk cId="3541951641" sldId="259"/>
            <ac:picMk id="3" creationId="{5D9B6AAB-4E29-AD19-5440-2D5F27D7ECC3}"/>
          </ac:picMkLst>
        </pc:picChg>
        <pc:picChg chg="add mod">
          <ac:chgData name="Thomasina Naing" userId="aa7ddb7f-8327-43ca-ad6e-cda8269a48e5" providerId="ADAL" clId="{EC8C8544-8855-4113-973F-F98118582466}" dt="2026-04-21T08:54:41.870" v="274" actId="164"/>
          <ac:picMkLst>
            <pc:docMk/>
            <pc:sldMk cId="3541951641" sldId="259"/>
            <ac:picMk id="4" creationId="{C837EBA6-BF84-2CF7-4688-E3C135E98B1F}"/>
          </ac:picMkLst>
        </pc:picChg>
        <pc:picChg chg="add mod">
          <ac:chgData name="Thomasina Naing" userId="aa7ddb7f-8327-43ca-ad6e-cda8269a48e5" providerId="ADAL" clId="{EC8C8544-8855-4113-973F-F98118582466}" dt="2026-04-21T08:55:22.649" v="275" actId="1076"/>
          <ac:picMkLst>
            <pc:docMk/>
            <pc:sldMk cId="3541951641" sldId="259"/>
            <ac:picMk id="5" creationId="{3BB1C8D2-8769-4E42-77E6-56D8AF830398}"/>
          </ac:picMkLst>
        </pc:picChg>
        <pc:picChg chg="del">
          <ac:chgData name="Thomasina Naing" userId="aa7ddb7f-8327-43ca-ad6e-cda8269a48e5" providerId="ADAL" clId="{EC8C8544-8855-4113-973F-F98118582466}" dt="2026-04-21T08:54:08.434" v="261" actId="478"/>
          <ac:picMkLst>
            <pc:docMk/>
            <pc:sldMk cId="3541951641" sldId="259"/>
            <ac:picMk id="7" creationId="{A3B997E5-1B9F-EA9A-65A3-A97057B7CD28}"/>
          </ac:picMkLst>
        </pc:picChg>
        <pc:picChg chg="add mod">
          <ac:chgData name="Thomasina Naing" userId="aa7ddb7f-8327-43ca-ad6e-cda8269a48e5" providerId="ADAL" clId="{EC8C8544-8855-4113-973F-F98118582466}" dt="2026-04-21T08:54:41.870" v="274" actId="164"/>
          <ac:picMkLst>
            <pc:docMk/>
            <pc:sldMk cId="3541951641" sldId="259"/>
            <ac:picMk id="12" creationId="{9CCF6544-45DB-B96B-4249-2A6EF9641192}"/>
          </ac:picMkLst>
        </pc:picChg>
        <pc:picChg chg="add mod">
          <ac:chgData name="Thomasina Naing" userId="aa7ddb7f-8327-43ca-ad6e-cda8269a48e5" providerId="ADAL" clId="{EC8C8544-8855-4113-973F-F98118582466}" dt="2026-04-21T08:54:41.870" v="274" actId="164"/>
          <ac:picMkLst>
            <pc:docMk/>
            <pc:sldMk cId="3541951641" sldId="259"/>
            <ac:picMk id="13" creationId="{23B4F965-F672-1AE1-7019-C513DD4244CD}"/>
          </ac:picMkLst>
        </pc:picChg>
        <pc:picChg chg="del">
          <ac:chgData name="Thomasina Naing" userId="aa7ddb7f-8327-43ca-ad6e-cda8269a48e5" providerId="ADAL" clId="{EC8C8544-8855-4113-973F-F98118582466}" dt="2026-04-21T08:54:07.050" v="260" actId="478"/>
          <ac:picMkLst>
            <pc:docMk/>
            <pc:sldMk cId="3541951641" sldId="259"/>
            <ac:picMk id="21" creationId="{A1960897-5C78-E2EA-D107-85FD29DEE5B4}"/>
          </ac:picMkLst>
        </pc:picChg>
        <pc:picChg chg="add mod">
          <ac:chgData name="Thomasina Naing" userId="aa7ddb7f-8327-43ca-ad6e-cda8269a48e5" providerId="ADAL" clId="{EC8C8544-8855-4113-973F-F98118582466}" dt="2026-04-21T08:55:32.312" v="276" actId="1076"/>
          <ac:picMkLst>
            <pc:docMk/>
            <pc:sldMk cId="3541951641" sldId="259"/>
            <ac:picMk id="22" creationId="{642A6BD0-05E3-6EFF-56D1-F7D9F1EB747E}"/>
          </ac:picMkLst>
        </pc:picChg>
      </pc:sldChg>
      <pc:sldChg chg="addSp delSp modSp mod modAnim">
        <pc:chgData name="Thomasina Naing" userId="aa7ddb7f-8327-43ca-ad6e-cda8269a48e5" providerId="ADAL" clId="{EC8C8544-8855-4113-973F-F98118582466}" dt="2026-04-21T08:57:13.908" v="282" actId="1076"/>
        <pc:sldMkLst>
          <pc:docMk/>
          <pc:sldMk cId="3776561486" sldId="266"/>
        </pc:sldMkLst>
        <pc:grpChg chg="add mod">
          <ac:chgData name="Thomasina Naing" userId="aa7ddb7f-8327-43ca-ad6e-cda8269a48e5" providerId="ADAL" clId="{EC8C8544-8855-4113-973F-F98118582466}" dt="2026-04-21T08:57:13.908" v="282" actId="1076"/>
          <ac:grpSpMkLst>
            <pc:docMk/>
            <pc:sldMk cId="3776561486" sldId="266"/>
            <ac:grpSpMk id="3" creationId="{508DF4DD-A55F-8D4E-65EE-E79AE2F9DE89}"/>
          </ac:grpSpMkLst>
        </pc:grpChg>
        <pc:grpChg chg="del">
          <ac:chgData name="Thomasina Naing" userId="aa7ddb7f-8327-43ca-ad6e-cda8269a48e5" providerId="ADAL" clId="{EC8C8544-8855-4113-973F-F98118582466}" dt="2026-04-21T08:57:08.672" v="280" actId="478"/>
          <ac:grpSpMkLst>
            <pc:docMk/>
            <pc:sldMk cId="3776561486" sldId="266"/>
            <ac:grpSpMk id="38" creationId="{55ED4537-0661-67B0-09FB-FFFB536AD95F}"/>
          </ac:grpSpMkLst>
        </pc:grpChg>
        <pc:picChg chg="mod">
          <ac:chgData name="Thomasina Naing" userId="aa7ddb7f-8327-43ca-ad6e-cda8269a48e5" providerId="ADAL" clId="{EC8C8544-8855-4113-973F-F98118582466}" dt="2026-04-21T08:57:09.650" v="281"/>
          <ac:picMkLst>
            <pc:docMk/>
            <pc:sldMk cId="3776561486" sldId="266"/>
            <ac:picMk id="11" creationId="{23C8453E-25D8-567B-4777-57435D340E70}"/>
          </ac:picMkLst>
        </pc:picChg>
        <pc:picChg chg="mod">
          <ac:chgData name="Thomasina Naing" userId="aa7ddb7f-8327-43ca-ad6e-cda8269a48e5" providerId="ADAL" clId="{EC8C8544-8855-4113-973F-F98118582466}" dt="2026-04-21T08:57:09.650" v="281"/>
          <ac:picMkLst>
            <pc:docMk/>
            <pc:sldMk cId="3776561486" sldId="266"/>
            <ac:picMk id="12" creationId="{9D09508B-D68C-4AFE-153E-F6730E781F5F}"/>
          </ac:picMkLst>
        </pc:picChg>
        <pc:picChg chg="mod">
          <ac:chgData name="Thomasina Naing" userId="aa7ddb7f-8327-43ca-ad6e-cda8269a48e5" providerId="ADAL" clId="{EC8C8544-8855-4113-973F-F98118582466}" dt="2026-04-21T08:57:09.650" v="281"/>
          <ac:picMkLst>
            <pc:docMk/>
            <pc:sldMk cId="3776561486" sldId="266"/>
            <ac:picMk id="13" creationId="{F20AE5A3-048A-497C-30E8-052FCAF2380E}"/>
          </ac:picMkLst>
        </pc:picChg>
        <pc:picChg chg="mod">
          <ac:chgData name="Thomasina Naing" userId="aa7ddb7f-8327-43ca-ad6e-cda8269a48e5" providerId="ADAL" clId="{EC8C8544-8855-4113-973F-F98118582466}" dt="2026-04-21T08:57:09.650" v="281"/>
          <ac:picMkLst>
            <pc:docMk/>
            <pc:sldMk cId="3776561486" sldId="266"/>
            <ac:picMk id="21" creationId="{811E74F7-0ADE-CF88-D14A-34B866CB436C}"/>
          </ac:picMkLst>
        </pc:picChg>
        <pc:picChg chg="mod">
          <ac:chgData name="Thomasina Naing" userId="aa7ddb7f-8327-43ca-ad6e-cda8269a48e5" providerId="ADAL" clId="{EC8C8544-8855-4113-973F-F98118582466}" dt="2026-04-21T08:57:09.650" v="281"/>
          <ac:picMkLst>
            <pc:docMk/>
            <pc:sldMk cId="3776561486" sldId="266"/>
            <ac:picMk id="22" creationId="{482900F3-72F3-B3C8-047A-E1DC13A84C26}"/>
          </ac:picMkLst>
        </pc:picChg>
        <pc:picChg chg="mod">
          <ac:chgData name="Thomasina Naing" userId="aa7ddb7f-8327-43ca-ad6e-cda8269a48e5" providerId="ADAL" clId="{EC8C8544-8855-4113-973F-F98118582466}" dt="2026-04-21T08:57:09.650" v="281"/>
          <ac:picMkLst>
            <pc:docMk/>
            <pc:sldMk cId="3776561486" sldId="266"/>
            <ac:picMk id="23" creationId="{4CD4AC6E-8188-72DA-D2DA-3CEC721EE3A6}"/>
          </ac:picMkLst>
        </pc:picChg>
      </pc:sldChg>
      <pc:sldChg chg="addSp delSp modSp mod">
        <pc:chgData name="Thomasina Naing" userId="aa7ddb7f-8327-43ca-ad6e-cda8269a48e5" providerId="ADAL" clId="{EC8C8544-8855-4113-973F-F98118582466}" dt="2026-04-21T08:57:22.246" v="285" actId="1076"/>
        <pc:sldMkLst>
          <pc:docMk/>
          <pc:sldMk cId="2622220181" sldId="267"/>
        </pc:sldMkLst>
        <pc:grpChg chg="add mod">
          <ac:chgData name="Thomasina Naing" userId="aa7ddb7f-8327-43ca-ad6e-cda8269a48e5" providerId="ADAL" clId="{EC8C8544-8855-4113-973F-F98118582466}" dt="2026-04-21T08:57:22.246" v="285" actId="1076"/>
          <ac:grpSpMkLst>
            <pc:docMk/>
            <pc:sldMk cId="2622220181" sldId="267"/>
            <ac:grpSpMk id="3" creationId="{B2B70FAE-23D4-10EB-91F7-D45C4FE5DE5D}"/>
          </ac:grpSpMkLst>
        </pc:grpChg>
        <pc:grpChg chg="del">
          <ac:chgData name="Thomasina Naing" userId="aa7ddb7f-8327-43ca-ad6e-cda8269a48e5" providerId="ADAL" clId="{EC8C8544-8855-4113-973F-F98118582466}" dt="2026-04-21T08:57:16.972" v="283" actId="478"/>
          <ac:grpSpMkLst>
            <pc:docMk/>
            <pc:sldMk cId="2622220181" sldId="267"/>
            <ac:grpSpMk id="8" creationId="{63BC7347-5ED7-8440-FFF2-0BD8413A0FEC}"/>
          </ac:grpSpMkLst>
        </pc:grpChg>
        <pc:picChg chg="mod">
          <ac:chgData name="Thomasina Naing" userId="aa7ddb7f-8327-43ca-ad6e-cda8269a48e5" providerId="ADAL" clId="{EC8C8544-8855-4113-973F-F98118582466}" dt="2026-04-21T08:57:17.758" v="284"/>
          <ac:picMkLst>
            <pc:docMk/>
            <pc:sldMk cId="2622220181" sldId="267"/>
            <ac:picMk id="11" creationId="{A9C53107-4E28-BCCC-DD98-97ED8D2E44EC}"/>
          </ac:picMkLst>
        </pc:picChg>
        <pc:picChg chg="mod">
          <ac:chgData name="Thomasina Naing" userId="aa7ddb7f-8327-43ca-ad6e-cda8269a48e5" providerId="ADAL" clId="{EC8C8544-8855-4113-973F-F98118582466}" dt="2026-04-21T08:57:17.758" v="284"/>
          <ac:picMkLst>
            <pc:docMk/>
            <pc:sldMk cId="2622220181" sldId="267"/>
            <ac:picMk id="12" creationId="{564288DD-91CB-6C4C-0F3F-35EBCE155B8E}"/>
          </ac:picMkLst>
        </pc:picChg>
        <pc:picChg chg="mod">
          <ac:chgData name="Thomasina Naing" userId="aa7ddb7f-8327-43ca-ad6e-cda8269a48e5" providerId="ADAL" clId="{EC8C8544-8855-4113-973F-F98118582466}" dt="2026-04-21T08:57:17.758" v="284"/>
          <ac:picMkLst>
            <pc:docMk/>
            <pc:sldMk cId="2622220181" sldId="267"/>
            <ac:picMk id="13" creationId="{EEE43DBC-D6FD-8094-F84B-6DDE230A0D56}"/>
          </ac:picMkLst>
        </pc:picChg>
        <pc:picChg chg="mod">
          <ac:chgData name="Thomasina Naing" userId="aa7ddb7f-8327-43ca-ad6e-cda8269a48e5" providerId="ADAL" clId="{EC8C8544-8855-4113-973F-F98118582466}" dt="2026-04-21T08:57:17.758" v="284"/>
          <ac:picMkLst>
            <pc:docMk/>
            <pc:sldMk cId="2622220181" sldId="267"/>
            <ac:picMk id="17" creationId="{E21D23B8-F5A9-BC2E-31A2-E26784A00564}"/>
          </ac:picMkLst>
        </pc:picChg>
        <pc:picChg chg="mod">
          <ac:chgData name="Thomasina Naing" userId="aa7ddb7f-8327-43ca-ad6e-cda8269a48e5" providerId="ADAL" clId="{EC8C8544-8855-4113-973F-F98118582466}" dt="2026-04-21T08:57:17.758" v="284"/>
          <ac:picMkLst>
            <pc:docMk/>
            <pc:sldMk cId="2622220181" sldId="267"/>
            <ac:picMk id="18" creationId="{021F8554-8B9A-2FE5-ADF4-2F1BED6AF6FA}"/>
          </ac:picMkLst>
        </pc:picChg>
        <pc:picChg chg="mod">
          <ac:chgData name="Thomasina Naing" userId="aa7ddb7f-8327-43ca-ad6e-cda8269a48e5" providerId="ADAL" clId="{EC8C8544-8855-4113-973F-F98118582466}" dt="2026-04-21T08:57:17.758" v="284"/>
          <ac:picMkLst>
            <pc:docMk/>
            <pc:sldMk cId="2622220181" sldId="267"/>
            <ac:picMk id="19" creationId="{88FC8E9D-3C1F-F9B4-E777-7ABA0FB76B0E}"/>
          </ac:picMkLst>
        </pc:picChg>
      </pc:sldChg>
      <pc:sldChg chg="del">
        <pc:chgData name="Thomasina Naing" userId="aa7ddb7f-8327-43ca-ad6e-cda8269a48e5" providerId="ADAL" clId="{EC8C8544-8855-4113-973F-F98118582466}" dt="2026-04-21T07:41:53.462" v="1" actId="47"/>
        <pc:sldMkLst>
          <pc:docMk/>
          <pc:sldMk cId="4198534154" sldId="268"/>
        </pc:sldMkLst>
      </pc:sldChg>
      <pc:sldChg chg="del">
        <pc:chgData name="Thomasina Naing" userId="aa7ddb7f-8327-43ca-ad6e-cda8269a48e5" providerId="ADAL" clId="{EC8C8544-8855-4113-973F-F98118582466}" dt="2026-04-21T07:41:52.933" v="0" actId="47"/>
        <pc:sldMkLst>
          <pc:docMk/>
          <pc:sldMk cId="1740374822" sldId="269"/>
        </pc:sldMkLst>
      </pc:sldChg>
      <pc:sldChg chg="del">
        <pc:chgData name="Thomasina Naing" userId="aa7ddb7f-8327-43ca-ad6e-cda8269a48e5" providerId="ADAL" clId="{EC8C8544-8855-4113-973F-F98118582466}" dt="2026-04-21T07:41:54.441" v="3" actId="47"/>
        <pc:sldMkLst>
          <pc:docMk/>
          <pc:sldMk cId="2016249086" sldId="270"/>
        </pc:sldMkLst>
      </pc:sldChg>
      <pc:sldChg chg="del">
        <pc:chgData name="Thomasina Naing" userId="aa7ddb7f-8327-43ca-ad6e-cda8269a48e5" providerId="ADAL" clId="{EC8C8544-8855-4113-973F-F98118582466}" dt="2026-04-21T07:41:53.907" v="2" actId="47"/>
        <pc:sldMkLst>
          <pc:docMk/>
          <pc:sldMk cId="2465604624" sldId="271"/>
        </pc:sldMkLst>
      </pc:sldChg>
      <pc:sldChg chg="addSp delSp modSp mod">
        <pc:chgData name="Thomasina Naing" userId="aa7ddb7f-8327-43ca-ad6e-cda8269a48e5" providerId="ADAL" clId="{EC8C8544-8855-4113-973F-F98118582466}" dt="2026-04-21T07:55:11.806" v="240" actId="14100"/>
        <pc:sldMkLst>
          <pc:docMk/>
          <pc:sldMk cId="3778209310" sldId="272"/>
        </pc:sldMkLst>
        <pc:spChg chg="mod">
          <ac:chgData name="Thomasina Naing" userId="aa7ddb7f-8327-43ca-ad6e-cda8269a48e5" providerId="ADAL" clId="{EC8C8544-8855-4113-973F-F98118582466}" dt="2026-04-21T07:55:11.806" v="240" actId="14100"/>
          <ac:spMkLst>
            <pc:docMk/>
            <pc:sldMk cId="3778209310" sldId="272"/>
            <ac:spMk id="3" creationId="{F86FED96-5417-F2AC-D9C6-2DE1215FE7E1}"/>
          </ac:spMkLst>
        </pc:spChg>
        <pc:picChg chg="del">
          <ac:chgData name="Thomasina Naing" userId="aa7ddb7f-8327-43ca-ad6e-cda8269a48e5" providerId="ADAL" clId="{EC8C8544-8855-4113-973F-F98118582466}" dt="2026-04-21T07:54:36.941" v="227" actId="478"/>
          <ac:picMkLst>
            <pc:docMk/>
            <pc:sldMk cId="3778209310" sldId="272"/>
            <ac:picMk id="7" creationId="{C3024F33-3265-6AF0-91DD-FAA585472076}"/>
          </ac:picMkLst>
        </pc:picChg>
        <pc:picChg chg="add mod">
          <ac:chgData name="Thomasina Naing" userId="aa7ddb7f-8327-43ca-ad6e-cda8269a48e5" providerId="ADAL" clId="{EC8C8544-8855-4113-973F-F98118582466}" dt="2026-04-21T07:55:01.770" v="238" actId="1076"/>
          <ac:picMkLst>
            <pc:docMk/>
            <pc:sldMk cId="3778209310" sldId="272"/>
            <ac:picMk id="10" creationId="{4C0D2417-33F6-910B-83AE-2BC7FF8715DA}"/>
          </ac:picMkLst>
        </pc:picChg>
      </pc:sldChg>
      <pc:sldChg chg="addSp modSp mod ord modAnim">
        <pc:chgData name="Thomasina Naing" userId="aa7ddb7f-8327-43ca-ad6e-cda8269a48e5" providerId="ADAL" clId="{EC8C8544-8855-4113-973F-F98118582466}" dt="2026-04-21T09:01:42.650" v="287"/>
        <pc:sldMkLst>
          <pc:docMk/>
          <pc:sldMk cId="69702643" sldId="278"/>
        </pc:sldMkLst>
        <pc:spChg chg="mod">
          <ac:chgData name="Thomasina Naing" userId="aa7ddb7f-8327-43ca-ad6e-cda8269a48e5" providerId="ADAL" clId="{EC8C8544-8855-4113-973F-F98118582466}" dt="2026-04-21T07:53:08.668" v="216" actId="1076"/>
          <ac:spMkLst>
            <pc:docMk/>
            <pc:sldMk cId="69702643" sldId="278"/>
            <ac:spMk id="2" creationId="{A483ED9A-7EDD-895F-96A4-670279063E57}"/>
          </ac:spMkLst>
        </pc:spChg>
        <pc:spChg chg="mod">
          <ac:chgData name="Thomasina Naing" userId="aa7ddb7f-8327-43ca-ad6e-cda8269a48e5" providerId="ADAL" clId="{EC8C8544-8855-4113-973F-F98118582466}" dt="2026-04-21T07:53:53.180" v="226" actId="1076"/>
          <ac:spMkLst>
            <pc:docMk/>
            <pc:sldMk cId="69702643" sldId="278"/>
            <ac:spMk id="4" creationId="{07F233AB-39A5-2F5D-0362-05F1D776F4F0}"/>
          </ac:spMkLst>
        </pc:spChg>
        <pc:spChg chg="add mod">
          <ac:chgData name="Thomasina Naing" userId="aa7ddb7f-8327-43ca-ad6e-cda8269a48e5" providerId="ADAL" clId="{EC8C8544-8855-4113-973F-F98118582466}" dt="2026-04-21T07:53:53.180" v="226" actId="1076"/>
          <ac:spMkLst>
            <pc:docMk/>
            <pc:sldMk cId="69702643" sldId="278"/>
            <ac:spMk id="7" creationId="{C6641839-372C-8B20-8C80-4BB8B820FAFB}"/>
          </ac:spMkLst>
        </pc:spChg>
        <pc:spChg chg="add mod">
          <ac:chgData name="Thomasina Naing" userId="aa7ddb7f-8327-43ca-ad6e-cda8269a48e5" providerId="ADAL" clId="{EC8C8544-8855-4113-973F-F98118582466}" dt="2026-04-21T07:53:53.180" v="226" actId="1076"/>
          <ac:spMkLst>
            <pc:docMk/>
            <pc:sldMk cId="69702643" sldId="278"/>
            <ac:spMk id="8" creationId="{23EDF1BC-F7A2-704C-6FE8-B6EF14D160B2}"/>
          </ac:spMkLst>
        </pc:spChg>
        <pc:picChg chg="add mod">
          <ac:chgData name="Thomasina Naing" userId="aa7ddb7f-8327-43ca-ad6e-cda8269a48e5" providerId="ADAL" clId="{EC8C8544-8855-4113-973F-F98118582466}" dt="2026-04-21T07:53:08.668" v="216" actId="1076"/>
          <ac:picMkLst>
            <pc:docMk/>
            <pc:sldMk cId="69702643" sldId="278"/>
            <ac:picMk id="9" creationId="{6B24CEBA-490A-E17B-6247-7AA0F06D6E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67735-5FC1-4C0E-9C21-CFD9C158BDEE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B6D8F-DCBB-4F20-8CB5-4017DCFB1D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7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Thomasina – my suggestion would be to animate each line to come up one at a time. Then I will add a slide for each scenario.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So each line appears first, then circle the first one and we explain that one. Then we go back to this page (I will duplicate) and circle the second one etc.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6D8F-DCBB-4F20-8CB5-4017DCFB1D5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051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301DB-DEBA-4BB7-A7B4-0B6A05824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E6BDA-C6A4-18B9-5833-BB842D0C1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EC649-C26B-5AFB-0948-995D7621E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Thomasina – my suggestion would be to animate each line to come up one at a time. Then I will add a slide for each scenario.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So each line appears first, then circle the first one and we explain that one. Then we go back to this page (I will duplicate) and circle the second one etc.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BDDE-87F8-9367-A5D0-64655F86F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6D8F-DCBB-4F20-8CB5-4017DCFB1D5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01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F07C4-5A47-140D-7967-D1363EA3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9E334-C206-DF04-096C-9814ADB86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9B7E6-98A6-CFD7-2140-27E11D066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Thomasina – my suggestion would be to animate each line to come up one at a time. Then I will add a slide for each scenario.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So each line appears first, then circle the first one and we explain that one. Then we go back to this page (I will duplicate) and circle the second one etc.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AA4E-1F4E-64D0-B279-C9F09967D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6D8F-DCBB-4F20-8CB5-4017DCFB1D5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49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6D8F-DCBB-4F20-8CB5-4017DCFB1D5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97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F2FD-199E-4AF9-6B1A-B76662AB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F1D82-C14E-66A0-B55C-98EB40C57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B77DB-B94F-4BB5-4596-3DEB12D8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5148D-1A0E-64EC-E5D5-29E45E0B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BAB4-A873-34A7-8956-A7A76B8B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88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024A-F92B-1B46-213E-DCD1A775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F7C99-0574-62D7-EEAA-F0C5A42D3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8BE3-CF97-78A7-967B-5EAB78B0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D8908-569A-25AF-5C19-544E6697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04613-550B-18CB-B009-01AA7DA0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24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CA629-D64E-95F2-2C08-B46795EAF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1C28D-FDFD-A08F-35B9-C4945EB11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903A-AEDF-0DA0-BC58-BE0B10AF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46585-44B3-DC7D-9FCF-4C1D38E9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4CBB6-1EB0-83D9-537B-4DF81A23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21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2287-8722-2286-810A-FE360B50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BEC99-BD70-679F-234C-05AF9F797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E719-1429-6B9F-3C41-F6E39163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E242-F2C4-BE6B-88E9-052615C7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6D1FD-31B6-81E3-D992-45AC44F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11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5E20-5754-9BF0-DA97-5A8DED44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BF10F-EAB6-C8C4-50C1-BB9DAE2B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EF546-4020-6C1B-B139-A891F52B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071F-CA20-4E5E-DFE2-A0CF8427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6CC0-B135-2DD8-DA69-EC5E0042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220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42CC-9F94-4606-C6FA-98E1BC5D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0C53D-9815-D46D-6D4C-2C8A30F05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0328-0384-FD36-ED10-9ECB64C4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19B66-DF18-14E4-5FF6-B31364C9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CAE69-2906-A344-0FC9-D4ADE6D30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9B21C-55D1-5567-0A2F-48FE9C4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03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65F3-4C5E-76B8-9E0A-07BD6F20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AAD33-7848-2A3B-1CAC-BD0EE1E8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361BC-31F6-9F49-EB30-3BDD5F244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B5332-3D26-1444-9DE6-F307B63D6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8A171-081E-B93E-5916-3CB3D4AB6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397A3-8F92-BA8F-0859-57741D9D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4158E-00AD-B45D-3224-DAC03529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2BECD-97BB-FCAC-B099-65889952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58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17EB-61B4-71FC-5DE4-12D1A20E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9DCED-0E5B-5821-1BFE-F3779820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A31C8-CF02-DFBB-7489-3B169C4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9F7C2-7DBB-E39B-1AFE-3B74FCD0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27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86469-1285-CD46-DB7E-635037AE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140EB-A35F-AD8D-48A8-6ED667E9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D9AB3-E0F4-B071-9627-93E55899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65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0B08-3436-A0AA-299F-057A2C9F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CD8DF-928A-E940-43E6-BC0FB369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A6056-FFCE-C698-ABB3-94D759059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3F58-47F2-7A51-5787-8525D79F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976C-223E-E13F-1303-DC9045A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A72DC-504B-231B-9250-EDDD5E9E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76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139E-37AE-A213-C54B-C2FEFFAB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C6C3B-2DE2-CA41-2F6E-F4906DE55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73DE4-9CAC-E232-C354-E9324D00F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6A81E-304B-4889-76A4-773978FE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0A5A2-458E-8156-053C-420C30F3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AC7BF-C08A-CB42-AD7B-95195DBC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52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A58C7-F217-3F25-913E-D7069511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BFB6-43E5-D9E0-7144-15B27768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F233B-7F5A-54FF-473B-17CCEEFD2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95238-8D2A-4F54-8440-02BFAD59E670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B74BD-7419-2844-34BC-75471DC73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34EC-C5B0-80AF-89A2-C91C64290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BFA02-175D-4A95-B12C-8EC08E8CB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91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ED788E-DD43-880B-6F87-311E6C7A1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342"/>
            <a:ext cx="12192000" cy="427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8192C-3AA1-5646-4452-1DB2CC20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D85C-127D-75D6-9ABA-438FC8A9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30" y="1279525"/>
            <a:ext cx="4291361" cy="4485655"/>
          </a:xfrm>
        </p:spPr>
        <p:txBody>
          <a:bodyPr>
            <a:no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is eligible for the Enrolling Sponsor Bonus?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62CA-D405-88C4-F271-B538C74FE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379" y="485288"/>
            <a:ext cx="5941399" cy="945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>
                <a:solidFill>
                  <a:schemeClr val="bg1"/>
                </a:solidFill>
              </a:rPr>
              <a:t>Enrolling Sponsors </a:t>
            </a:r>
            <a:r>
              <a:rPr lang="en-AU" dirty="0">
                <a:solidFill>
                  <a:schemeClr val="bg1"/>
                </a:solidFill>
              </a:rPr>
              <a:t>who have met the following criteria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CC182-4FB4-2C6D-6809-9F86A18B05F1}"/>
              </a:ext>
            </a:extLst>
          </p:cNvPr>
          <p:cNvSpPr txBox="1"/>
          <p:nvPr/>
        </p:nvSpPr>
        <p:spPr>
          <a:xfrm>
            <a:off x="5678312" y="1630154"/>
            <a:ext cx="5835047" cy="1532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Has a Member in their personally enroled team who has qualified for the 2 x Crystal Bonus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3B3BB-1C03-8C63-A32D-4AF65E30CE89}"/>
              </a:ext>
            </a:extLst>
          </p:cNvPr>
          <p:cNvSpPr txBox="1"/>
          <p:nvPr/>
        </p:nvSpPr>
        <p:spPr>
          <a:xfrm>
            <a:off x="6208235" y="3522352"/>
            <a:ext cx="4775199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Personally qualified for the Team Builders Bonus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82217-B8D5-5892-0AE4-C5D52B56E119}"/>
              </a:ext>
            </a:extLst>
          </p:cNvPr>
          <p:cNvSpPr txBox="1"/>
          <p:nvPr/>
        </p:nvSpPr>
        <p:spPr>
          <a:xfrm>
            <a:off x="5678312" y="4937824"/>
            <a:ext cx="5819543" cy="1532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Registered and hosted an official Opportunity Meeting within the applicable commission month</a:t>
            </a:r>
          </a:p>
        </p:txBody>
      </p:sp>
    </p:spTree>
    <p:extLst>
      <p:ext uri="{BB962C8B-B14F-4D97-AF65-F5344CB8AC3E}">
        <p14:creationId xmlns:p14="http://schemas.microsoft.com/office/powerpoint/2010/main" val="6499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D0F2-17CC-D8AC-5076-3BF582DF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75" y="291816"/>
            <a:ext cx="11037849" cy="1325563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do I register an Opportunity Meeting successfully?</a:t>
            </a:r>
          </a:p>
        </p:txBody>
      </p:sp>
      <p:pic>
        <p:nvPicPr>
          <p:cNvPr id="6" name="Picture 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09C1011-B839-1EA0-4339-DFFB5A23F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2517" b="-2873"/>
          <a:stretch>
            <a:fillRect/>
          </a:stretch>
        </p:blipFill>
        <p:spPr>
          <a:xfrm>
            <a:off x="11583599" y="6196403"/>
            <a:ext cx="444124" cy="458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44C740-9F45-E2AE-5D77-EB0B09EEC89A}"/>
              </a:ext>
            </a:extLst>
          </p:cNvPr>
          <p:cNvSpPr txBox="1"/>
          <p:nvPr/>
        </p:nvSpPr>
        <p:spPr>
          <a:xfrm>
            <a:off x="390843" y="1714845"/>
            <a:ext cx="5379981" cy="5022652"/>
          </a:xfrm>
          <a:prstGeom prst="roundRect">
            <a:avLst/>
          </a:prstGeom>
          <a:solidFill>
            <a:srgbClr val="EC646E"/>
          </a:solidFill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Hosts must register their event with Thomasina at a minimum of </a:t>
            </a:r>
            <a:r>
              <a:rPr lang="en-US" sz="1700" b="1" dirty="0">
                <a:solidFill>
                  <a:schemeClr val="bg1"/>
                </a:solidFill>
              </a:rPr>
              <a:t>2 weeks in advance </a:t>
            </a:r>
            <a:r>
              <a:rPr lang="en-US" sz="1700" dirty="0">
                <a:solidFill>
                  <a:schemeClr val="bg1"/>
                </a:solidFill>
              </a:rPr>
              <a:t>of the event date. This allows enough time to </a:t>
            </a:r>
            <a:r>
              <a:rPr lang="en-US" sz="1700" dirty="0" err="1">
                <a:solidFill>
                  <a:schemeClr val="bg1"/>
                </a:solidFill>
              </a:rPr>
              <a:t>organise</a:t>
            </a:r>
            <a:r>
              <a:rPr lang="en-US" sz="1700" dirty="0">
                <a:solidFill>
                  <a:schemeClr val="bg1"/>
                </a:solidFill>
              </a:rPr>
              <a:t> any flyers, product support or general event support that is requested.</a:t>
            </a:r>
          </a:p>
          <a:p>
            <a:r>
              <a:rPr lang="en-US" sz="1700" dirty="0">
                <a:solidFill>
                  <a:schemeClr val="bg1"/>
                </a:solidFill>
              </a:rPr>
              <a:t>The following details must be provided in your request: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Date/Time of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Type of Event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Face to Face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Virtual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Co-Hosted*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Theme or Title of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Focus of the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Expected number of guests (to be provided to Thomasina 5 business days before event date)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60F626-85CB-480F-D935-14B6F88B3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82952"/>
              </p:ext>
            </p:extLst>
          </p:nvPr>
        </p:nvGraphicFramePr>
        <p:xfrm>
          <a:off x="6831550" y="3547906"/>
          <a:ext cx="4412049" cy="2969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2049">
                  <a:extLst>
                    <a:ext uri="{9D8B030D-6E8A-4147-A177-3AD203B41FA5}">
                      <a16:colId xmlns:a16="http://schemas.microsoft.com/office/drawing/2014/main" val="575988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700">
                          <a:solidFill>
                            <a:schemeClr val="bg1"/>
                          </a:solidFill>
                        </a:rPr>
                        <a:t>In-home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740002"/>
                  </a:ext>
                </a:extLst>
              </a:tr>
              <a:tr h="374111"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chemeClr val="bg1"/>
                          </a:solidFill>
                        </a:rPr>
                        <a:t>Market stalls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2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700">
                          <a:solidFill>
                            <a:schemeClr val="bg1"/>
                          </a:solidFill>
                        </a:rPr>
                        <a:t>Expos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18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700">
                          <a:solidFill>
                            <a:schemeClr val="bg1"/>
                          </a:solidFill>
                        </a:rPr>
                        <a:t>Sports events (e.g. run groups, yoga session)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88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700">
                          <a:solidFill>
                            <a:schemeClr val="bg1"/>
                          </a:solidFill>
                        </a:rPr>
                        <a:t>Activities (e.g. arts &amp; crafts, cooking 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36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700">
                          <a:solidFill>
                            <a:schemeClr val="bg1"/>
                          </a:solidFill>
                        </a:rPr>
                        <a:t>Webinars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5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700">
                          <a:solidFill>
                            <a:schemeClr val="bg1"/>
                          </a:solidFill>
                        </a:rPr>
                        <a:t>One-on-one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94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chemeClr val="bg1"/>
                          </a:solidFill>
                        </a:rPr>
                        <a:t>Team calls with existing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21608"/>
                  </a:ext>
                </a:extLst>
              </a:tr>
            </a:tbl>
          </a:graphicData>
        </a:graphic>
      </p:graphicFrame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E20A6BB0-D964-65C1-7A8B-E769C20144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912" y="4676288"/>
            <a:ext cx="301724" cy="301724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E887A495-0C63-76E3-2488-C6FE3AC848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912" y="3948566"/>
            <a:ext cx="301724" cy="30172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F9952AAA-2699-8069-C58F-F5FAB3D401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094" y="4332777"/>
            <a:ext cx="301724" cy="301724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7CADD3D-84CF-8F0D-BEDC-2CA8D326C2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094" y="3598473"/>
            <a:ext cx="301724" cy="301724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478FF6FC-B889-A26B-345F-CF9F6CA6D7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912" y="5050932"/>
            <a:ext cx="301724" cy="30172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99207222-B507-127E-18D1-6310F3987E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912" y="5425576"/>
            <a:ext cx="301724" cy="30172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3DB11618-5C87-ED09-615E-B7C81F50A0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23" y="5764452"/>
            <a:ext cx="365702" cy="365702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FB253122-B71C-5D14-C560-86A94C7FEE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9610" y="6153196"/>
            <a:ext cx="365702" cy="3657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65C553-DA85-BFAD-92E8-57BC38763BD8}"/>
              </a:ext>
            </a:extLst>
          </p:cNvPr>
          <p:cNvSpPr txBox="1"/>
          <p:nvPr/>
        </p:nvSpPr>
        <p:spPr>
          <a:xfrm>
            <a:off x="6096000" y="1951767"/>
            <a:ext cx="5631580" cy="1328023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Any requests for product samples, printed catalogues or any shipping that’s required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MUST BE NO LATER THAN 5 BUSINESS DAYS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before your event date</a:t>
            </a:r>
          </a:p>
        </p:txBody>
      </p:sp>
    </p:spTree>
    <p:extLst>
      <p:ext uri="{BB962C8B-B14F-4D97-AF65-F5344CB8AC3E}">
        <p14:creationId xmlns:p14="http://schemas.microsoft.com/office/powerpoint/2010/main" val="36584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323EE-3A75-83DE-44C0-12783B7E8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ED96-5417-F2AC-D9C6-2DE1215F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044" y="1714499"/>
            <a:ext cx="6465711" cy="3907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Once this amount has been awarded in Bonuses,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the promotion will END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regardless of the projected end date of 28 September, 2026</a:t>
            </a:r>
          </a:p>
          <a:p>
            <a:pPr marL="0" indent="0" algn="ctr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Once it’s gone, it’s gone!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D2417-33F6-910B-83AE-2BC7FF87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88" y="1411111"/>
            <a:ext cx="4368801" cy="43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C9BF5-EC45-3BF3-CE98-0D8FF9A3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0C12-B97F-2E9A-591A-7479682D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50" y="710124"/>
            <a:ext cx="11037849" cy="1325563"/>
          </a:xfrm>
        </p:spPr>
        <p:txBody>
          <a:bodyPr>
            <a:no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and when will the Bonuses be paid?</a:t>
            </a:r>
          </a:p>
        </p:txBody>
      </p:sp>
      <p:pic>
        <p:nvPicPr>
          <p:cNvPr id="6" name="Picture 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8BD5C906-996C-09D0-CFC3-2C81EC21B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2517" b="-2873"/>
          <a:stretch>
            <a:fillRect/>
          </a:stretch>
        </p:blipFill>
        <p:spPr>
          <a:xfrm>
            <a:off x="11583599" y="6196403"/>
            <a:ext cx="444124" cy="458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354905-21A3-6909-4252-368DD6C6010B}"/>
              </a:ext>
            </a:extLst>
          </p:cNvPr>
          <p:cNvSpPr txBox="1"/>
          <p:nvPr/>
        </p:nvSpPr>
        <p:spPr>
          <a:xfrm>
            <a:off x="622648" y="2533807"/>
            <a:ext cx="5442026" cy="3779758"/>
          </a:xfrm>
          <a:prstGeom prst="roundRect">
            <a:avLst/>
          </a:prstGeom>
          <a:solidFill>
            <a:srgbClr val="EC646E"/>
          </a:solidFill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2x Crystal Bonuses </a:t>
            </a:r>
            <a:r>
              <a:rPr lang="en-US" sz="2400" dirty="0">
                <a:solidFill>
                  <a:schemeClr val="bg1"/>
                </a:solidFill>
              </a:rPr>
              <a:t>will be paid 1 week in arears from the date of the advancement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Example: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Rank Advanced to Manager on Wednesday 21</a:t>
            </a:r>
            <a:r>
              <a:rPr lang="en-US" sz="2400" i="1" baseline="30000" dirty="0">
                <a:solidFill>
                  <a:schemeClr val="bg1"/>
                </a:solidFill>
              </a:rPr>
              <a:t>st</a:t>
            </a:r>
            <a:r>
              <a:rPr lang="en-US" sz="2400" i="1" dirty="0">
                <a:solidFill>
                  <a:schemeClr val="bg1"/>
                </a:solidFill>
              </a:rPr>
              <a:t> April, they would be paid for this Bonus in the Monday 4</a:t>
            </a:r>
            <a:r>
              <a:rPr lang="en-US" sz="2400" i="1" baseline="30000" dirty="0">
                <a:solidFill>
                  <a:schemeClr val="bg1"/>
                </a:solidFill>
              </a:rPr>
              <a:t>th</a:t>
            </a:r>
            <a:r>
              <a:rPr lang="en-US" sz="2400" i="1" dirty="0">
                <a:solidFill>
                  <a:schemeClr val="bg1"/>
                </a:solidFill>
              </a:rPr>
              <a:t> May commission pay run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4D19F-4808-B211-7C36-AD0A0A321ED8}"/>
              </a:ext>
            </a:extLst>
          </p:cNvPr>
          <p:cNvSpPr txBox="1"/>
          <p:nvPr/>
        </p:nvSpPr>
        <p:spPr>
          <a:xfrm>
            <a:off x="6368737" y="2533807"/>
            <a:ext cx="5315263" cy="3371136"/>
          </a:xfrm>
          <a:prstGeom prst="round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1x Enrolling Sponsor Bonuses </a:t>
            </a:r>
            <a:r>
              <a:rPr lang="en-US" sz="2400" dirty="0">
                <a:solidFill>
                  <a:schemeClr val="bg1"/>
                </a:solidFill>
              </a:rPr>
              <a:t>will be paid on the Monday closest to the 15th of the commission month following the qualified personally enroled rank advancement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Same monthly pay run as Team Builders Bonus</a:t>
            </a:r>
          </a:p>
        </p:txBody>
      </p:sp>
    </p:spTree>
    <p:extLst>
      <p:ext uri="{BB962C8B-B14F-4D97-AF65-F5344CB8AC3E}">
        <p14:creationId xmlns:p14="http://schemas.microsoft.com/office/powerpoint/2010/main" val="18340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ED9A-7EDD-895F-96A4-67027906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81" y="1373392"/>
            <a:ext cx="3903133" cy="1925565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Build &amp; Boost on ANZ Business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233AB-39A5-2F5D-0362-05F1D776F4F0}"/>
              </a:ext>
            </a:extLst>
          </p:cNvPr>
          <p:cNvSpPr txBox="1"/>
          <p:nvPr/>
        </p:nvSpPr>
        <p:spPr>
          <a:xfrm>
            <a:off x="5647267" y="541866"/>
            <a:ext cx="2952820" cy="28263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70BDA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370BDA"/>
                </a:solidFill>
              </a:rPr>
              <a:t>CUSTOMER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70BDA"/>
                </a:solidFill>
              </a:rPr>
              <a:t>Customer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70BDA"/>
                </a:solidFill>
              </a:rPr>
              <a:t>Delivery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70BDA"/>
                </a:solidFill>
              </a:rPr>
              <a:t>Login and IT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370BDA"/>
                </a:solidFill>
              </a:rPr>
              <a:t>IsaLife</a:t>
            </a:r>
            <a:r>
              <a:rPr lang="en-AU" sz="2000" dirty="0">
                <a:solidFill>
                  <a:srgbClr val="370BDA"/>
                </a:solidFill>
              </a:rPr>
              <a:t>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70BDA"/>
                </a:solidFill>
              </a:rPr>
              <a:t>Coupons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70BDA"/>
                </a:solidFill>
              </a:rPr>
              <a:t>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70BDA"/>
                </a:solidFill>
              </a:rPr>
              <a:t>Rank 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41839-372C-8B20-8C80-4BB8B820FAFB}"/>
              </a:ext>
            </a:extLst>
          </p:cNvPr>
          <p:cNvSpPr txBox="1"/>
          <p:nvPr/>
        </p:nvSpPr>
        <p:spPr>
          <a:xfrm>
            <a:off x="8850417" y="882385"/>
            <a:ext cx="2952820" cy="214526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A36AF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accent5"/>
                </a:solidFill>
              </a:rPr>
              <a:t>KATE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5"/>
                </a:solidFill>
              </a:rPr>
              <a:t>Back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5"/>
                </a:solidFill>
              </a:rPr>
              <a:t>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5"/>
                </a:solidFill>
              </a:rPr>
              <a:t>Commissions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5"/>
                </a:solidFill>
              </a:rPr>
              <a:t>Compensation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5"/>
                </a:solidFill>
              </a:rPr>
              <a:t>Kickstart90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EDF1BC-F7A2-704C-6FE8-B6EF14D160B2}"/>
              </a:ext>
            </a:extLst>
          </p:cNvPr>
          <p:cNvSpPr txBox="1"/>
          <p:nvPr/>
        </p:nvSpPr>
        <p:spPr>
          <a:xfrm>
            <a:off x="6638008" y="3611291"/>
            <a:ext cx="3924157" cy="282630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C646E"/>
            </a:solidFill>
          </a:ln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EC646E"/>
                </a:solidFill>
              </a:rPr>
              <a:t>THOMASINA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EC646E"/>
                </a:solidFill>
              </a:rPr>
              <a:t>Opportunity Meeting support</a:t>
            </a:r>
          </a:p>
          <a:p>
            <a:r>
              <a:rPr lang="en-AU" sz="2000" dirty="0">
                <a:solidFill>
                  <a:srgbClr val="EC646E"/>
                </a:solidFill>
              </a:rPr>
              <a:t>      (flyers, samples,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EC646E"/>
                </a:solidFill>
              </a:rPr>
              <a:t>Promotions &amp; offers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EC646E"/>
                </a:solidFill>
              </a:rPr>
              <a:t>Brand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EC646E"/>
                </a:solidFill>
              </a:rPr>
              <a:t>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rgbClr val="EC646E"/>
                </a:solidFill>
              </a:rPr>
              <a:t>EleVate</a:t>
            </a:r>
            <a:endParaRPr lang="en-AU" sz="2000" dirty="0">
              <a:solidFill>
                <a:srgbClr val="EC64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EC646E"/>
                </a:solidFill>
              </a:rPr>
              <a:t>Product updates</a:t>
            </a:r>
            <a:r>
              <a:rPr lang="en-AU" dirty="0">
                <a:solidFill>
                  <a:srgbClr val="EC646E"/>
                </a:solidFill>
              </a:rPr>
              <a:t> </a:t>
            </a:r>
            <a:endParaRPr lang="en-US" dirty="0">
              <a:solidFill>
                <a:srgbClr val="EC646E"/>
              </a:solidFill>
            </a:endParaRPr>
          </a:p>
        </p:txBody>
      </p:sp>
      <p:pic>
        <p:nvPicPr>
          <p:cNvPr id="9" name="Picture 8" descr="QR Code Image">
            <a:extLst>
              <a:ext uri="{FF2B5EF4-FFF2-40B4-BE49-F238E27FC236}">
                <a16:creationId xmlns:a16="http://schemas.microsoft.com/office/drawing/2014/main" id="{6B24CEBA-490A-E17B-6247-7AA0F06D6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01" y="3558605"/>
            <a:ext cx="2234494" cy="22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579BD-7747-215E-12DA-8735A4323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4027-6458-E146-99CE-1663FF77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840" y="2766217"/>
            <a:ext cx="2951429" cy="1325563"/>
          </a:xfrm>
        </p:spPr>
        <p:txBody>
          <a:bodyPr>
            <a:no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6" name="Picture 5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9128E5F9-8686-D119-DC86-28FF25F4E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2517" b="-2873"/>
          <a:stretch>
            <a:fillRect/>
          </a:stretch>
        </p:blipFill>
        <p:spPr>
          <a:xfrm>
            <a:off x="11583599" y="6196403"/>
            <a:ext cx="444124" cy="458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5EBF3-3206-C05A-94CB-CE301299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88" y="1306686"/>
            <a:ext cx="4244623" cy="42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0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09CD70-8DA2-6DA1-A831-A8A59135B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4" b="14897"/>
          <a:stretch>
            <a:fillRect/>
          </a:stretch>
        </p:blipFill>
        <p:spPr>
          <a:xfrm>
            <a:off x="0" y="1885245"/>
            <a:ext cx="12192000" cy="39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0F8F-7100-CEF8-6937-6585C9C5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01" y="1495666"/>
            <a:ext cx="5154172" cy="4149890"/>
          </a:xfrm>
        </p:spPr>
        <p:txBody>
          <a:bodyPr>
            <a:no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is eligible for the 2x Crystal Bonus?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0A8DF-3E86-BA0C-3B8B-F8E8C8AF866F}"/>
              </a:ext>
            </a:extLst>
          </p:cNvPr>
          <p:cNvSpPr txBox="1"/>
          <p:nvPr/>
        </p:nvSpPr>
        <p:spPr>
          <a:xfrm>
            <a:off x="5816411" y="818709"/>
            <a:ext cx="5880410" cy="1532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0BDA"/>
                </a:solidFill>
              </a:rPr>
              <a:t>Preferred Customers who have not previously converted to Associate, regardless of join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4E663-2F8D-4C52-3D87-8AAD05DD5F2B}"/>
              </a:ext>
            </a:extLst>
          </p:cNvPr>
          <p:cNvSpPr txBox="1"/>
          <p:nvPr/>
        </p:nvSpPr>
        <p:spPr>
          <a:xfrm>
            <a:off x="5816411" y="2893654"/>
            <a:ext cx="5880410" cy="1532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0BDA"/>
                </a:solidFill>
              </a:rPr>
              <a:t>Associates/Consultants who converted to Associate on or after 4:01pm AEDT 29 December,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D94C7-FFB3-C4B2-75C8-D4D9902D6B1D}"/>
              </a:ext>
            </a:extLst>
          </p:cNvPr>
          <p:cNvSpPr txBox="1"/>
          <p:nvPr/>
        </p:nvSpPr>
        <p:spPr>
          <a:xfrm>
            <a:off x="5816411" y="5080111"/>
            <a:ext cx="5880410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0BDA"/>
                </a:solidFill>
              </a:rPr>
              <a:t>ANZ Member who are currently within their Crystal Timeframes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5B08B1-1F62-967E-3702-998E4DE23DF4}"/>
              </a:ext>
            </a:extLst>
          </p:cNvPr>
          <p:cNvSpPr/>
          <p:nvPr/>
        </p:nvSpPr>
        <p:spPr>
          <a:xfrm>
            <a:off x="5816411" y="818709"/>
            <a:ext cx="5880410" cy="1532334"/>
          </a:xfrm>
          <a:prstGeom prst="roundRect">
            <a:avLst/>
          </a:prstGeom>
          <a:noFill/>
          <a:ln w="76200">
            <a:solidFill>
              <a:srgbClr val="EC64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3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3845-A5B5-A2F6-E2F7-2889155D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Preferred Customers who have not previously converted to Associate</a:t>
            </a:r>
            <a:endParaRPr lang="en-AU" sz="4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B07D57-8E6C-3E65-2E55-3EE926F5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1" t="29275" r="39103" b="29420"/>
          <a:stretch>
            <a:fillRect/>
          </a:stretch>
        </p:blipFill>
        <p:spPr>
          <a:xfrm>
            <a:off x="1437434" y="2312460"/>
            <a:ext cx="1627256" cy="1736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A40316-5D8F-669B-C930-10A5A1671A70}"/>
              </a:ext>
            </a:extLst>
          </p:cNvPr>
          <p:cNvSpPr txBox="1"/>
          <p:nvPr/>
        </p:nvSpPr>
        <p:spPr>
          <a:xfrm>
            <a:off x="-23615" y="4264661"/>
            <a:ext cx="4260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Currently </a:t>
            </a:r>
            <a:r>
              <a:rPr lang="en-AU" sz="2400" i="1" dirty="0">
                <a:solidFill>
                  <a:schemeClr val="bg1"/>
                </a:solidFill>
              </a:rPr>
              <a:t>Preferred Customer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Converts to </a:t>
            </a:r>
            <a:r>
              <a:rPr lang="en-AU" sz="2400" b="1" dirty="0">
                <a:solidFill>
                  <a:schemeClr val="bg1"/>
                </a:solidFill>
              </a:rPr>
              <a:t>Associate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6CBEE-D374-1D20-76DC-1695F126DEA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1" t="29275" r="39103" b="29420"/>
          <a:stretch>
            <a:fillRect/>
          </a:stretch>
        </p:blipFill>
        <p:spPr>
          <a:xfrm>
            <a:off x="8598638" y="1988754"/>
            <a:ext cx="547142" cy="58402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E68976-A3B8-819C-90E3-F9D16D59DFFB}"/>
              </a:ext>
            </a:extLst>
          </p:cNvPr>
          <p:cNvSpPr txBox="1"/>
          <p:nvPr/>
        </p:nvSpPr>
        <p:spPr>
          <a:xfrm>
            <a:off x="4347572" y="1953400"/>
            <a:ext cx="402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Creates 2 Consultants and rank advances to </a:t>
            </a:r>
            <a:r>
              <a:rPr lang="en-AU" b="1" dirty="0">
                <a:solidFill>
                  <a:schemeClr val="bg1"/>
                </a:solidFill>
              </a:rPr>
              <a:t>MANAGER </a:t>
            </a:r>
            <a:r>
              <a:rPr lang="en-AU" dirty="0">
                <a:solidFill>
                  <a:schemeClr val="bg1"/>
                </a:solidFill>
              </a:rPr>
              <a:t>within 60 Days of conversion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86922D-4FF9-D62B-744B-9C7F099DAB6D}"/>
              </a:ext>
            </a:extLst>
          </p:cNvPr>
          <p:cNvSpPr txBox="1"/>
          <p:nvPr/>
        </p:nvSpPr>
        <p:spPr>
          <a:xfrm>
            <a:off x="4347572" y="3426790"/>
            <a:ext cx="402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Creates 4 more Consultants and rank advances to </a:t>
            </a:r>
            <a:r>
              <a:rPr lang="en-AU" b="1" dirty="0">
                <a:solidFill>
                  <a:schemeClr val="bg1"/>
                </a:solidFill>
              </a:rPr>
              <a:t>DIRECTOR </a:t>
            </a:r>
            <a:r>
              <a:rPr lang="en-AU" dirty="0">
                <a:solidFill>
                  <a:schemeClr val="bg1"/>
                </a:solidFill>
              </a:rPr>
              <a:t>within 120 Days of conversion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1242E-0425-A6E7-77A1-6211D15321C1}"/>
              </a:ext>
            </a:extLst>
          </p:cNvPr>
          <p:cNvSpPr txBox="1"/>
          <p:nvPr/>
        </p:nvSpPr>
        <p:spPr>
          <a:xfrm>
            <a:off x="4347572" y="4928148"/>
            <a:ext cx="371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Creates 4 more Consultants and rank advances to </a:t>
            </a:r>
            <a:r>
              <a:rPr lang="en-AU" b="1" dirty="0">
                <a:solidFill>
                  <a:schemeClr val="bg1"/>
                </a:solidFill>
              </a:rPr>
              <a:t>EXECUTIVE </a:t>
            </a:r>
            <a:r>
              <a:rPr lang="en-AU" dirty="0">
                <a:solidFill>
                  <a:schemeClr val="bg1"/>
                </a:solidFill>
              </a:rPr>
              <a:t>within 180 Days of conversion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283D6-41F9-42B5-87EE-43BEF5654E26}"/>
              </a:ext>
            </a:extLst>
          </p:cNvPr>
          <p:cNvSpPr txBox="1"/>
          <p:nvPr/>
        </p:nvSpPr>
        <p:spPr>
          <a:xfrm>
            <a:off x="10084289" y="2046865"/>
            <a:ext cx="153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$500USD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1E5014-CD6E-CF33-3A64-447BAAD0FB23}"/>
              </a:ext>
            </a:extLst>
          </p:cNvPr>
          <p:cNvSpPr txBox="1"/>
          <p:nvPr/>
        </p:nvSpPr>
        <p:spPr>
          <a:xfrm>
            <a:off x="9993979" y="3486819"/>
            <a:ext cx="171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$1500USD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4EDB70-71AF-7F8B-4167-230EDEAB3CE2}"/>
              </a:ext>
            </a:extLst>
          </p:cNvPr>
          <p:cNvSpPr txBox="1"/>
          <p:nvPr/>
        </p:nvSpPr>
        <p:spPr>
          <a:xfrm>
            <a:off x="10084289" y="4941544"/>
            <a:ext cx="171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$2000USD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CCFC8-777C-77B7-D106-42D7859A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1" t="29275" r="39103" b="29420"/>
          <a:stretch>
            <a:fillRect/>
          </a:stretch>
        </p:blipFill>
        <p:spPr>
          <a:xfrm>
            <a:off x="9225417" y="1988754"/>
            <a:ext cx="547142" cy="584028"/>
          </a:xfrm>
          <a:prstGeom prst="rect">
            <a:avLst/>
          </a:prstGeom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BFB4807-876F-742B-96F8-47A9C328D75B}"/>
              </a:ext>
            </a:extLst>
          </p:cNvPr>
          <p:cNvGrpSpPr/>
          <p:nvPr/>
        </p:nvGrpSpPr>
        <p:grpSpPr>
          <a:xfrm>
            <a:off x="8040390" y="4980507"/>
            <a:ext cx="1862906" cy="734848"/>
            <a:chOff x="8425073" y="5171891"/>
            <a:chExt cx="1862906" cy="7348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1505FAF-8D72-71F0-28A7-CDA90DB48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25073" y="5177110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893F3E-1521-BCF4-35CD-9D6B12323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849914" y="5177109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BF4A588-1FFC-4BE4-6C2B-BBF66516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25073" y="5631955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560CB91-EB87-D6FE-51E3-2DA290244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849914" y="5619382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A2998B-18A1-26EE-4718-2379518DD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257823" y="5171892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10AAF1-4CFE-B7E5-0CF9-2BE5F9EC3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257822" y="5607691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1D1BA36-A030-15C1-42B9-C1D5A3EE8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625864" y="5181764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2156AC-68E2-8FB1-FBC1-F57ED7E9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633595" y="5607458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35DAF73-3D45-7C0F-3BB6-625FCD16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10022484" y="5171891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39F1191-6B9D-1AD1-73B3-D214FB1CE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10030550" y="5619652"/>
              <a:ext cx="257429" cy="27478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F2F7E5A-35E2-1E96-C4BD-0ABB449D61C5}"/>
              </a:ext>
            </a:extLst>
          </p:cNvPr>
          <p:cNvSpPr txBox="1"/>
          <p:nvPr/>
        </p:nvSpPr>
        <p:spPr>
          <a:xfrm>
            <a:off x="1704621" y="6079529"/>
            <a:ext cx="8782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THESE BONUSES STACK! You could earn $4000USD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1758E0-A2E5-7C7D-4625-A5DF3D1F58BA}"/>
              </a:ext>
            </a:extLst>
          </p:cNvPr>
          <p:cNvGrpSpPr/>
          <p:nvPr/>
        </p:nvGrpSpPr>
        <p:grpSpPr>
          <a:xfrm>
            <a:off x="8442001" y="3311671"/>
            <a:ext cx="1473587" cy="1054797"/>
            <a:chOff x="8442001" y="3311671"/>
            <a:chExt cx="1473587" cy="10547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9B6AAB-4E29-AD19-5440-2D5F27D7E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49089" y="3318289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37EBA6-BF84-2CF7-4688-E3C135E98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967075" y="3311671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B1C8D2-8769-4E42-77E6-56D8AF830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483081" y="3337750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CF6544-45DB-B96B-4249-2A6EF964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42001" y="3904803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B4F965-F672-1AE1-7019-C513DD42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959987" y="3898185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42A6BD0-05E3-6EFF-56D1-F7D9F1EB7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483081" y="3885764"/>
              <a:ext cx="432507" cy="4616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419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3EDF7-44EA-3005-3AE2-871BC537F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5BE4-499D-68BD-3B46-5D3B23B4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01" y="1495666"/>
            <a:ext cx="5154172" cy="4149890"/>
          </a:xfrm>
        </p:spPr>
        <p:txBody>
          <a:bodyPr>
            <a:no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is eligible for the x2 Crystal Bonus?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2D50B-81F0-C1ED-8C8F-C7C89C81F892}"/>
              </a:ext>
            </a:extLst>
          </p:cNvPr>
          <p:cNvSpPr txBox="1"/>
          <p:nvPr/>
        </p:nvSpPr>
        <p:spPr>
          <a:xfrm>
            <a:off x="5816411" y="818709"/>
            <a:ext cx="5880410" cy="1532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0BDA"/>
                </a:solidFill>
              </a:rPr>
              <a:t>Preferred Customers who have not previously converted to Associate, regardless of join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4F292-EB55-DD33-4F5A-ED0840873D26}"/>
              </a:ext>
            </a:extLst>
          </p:cNvPr>
          <p:cNvSpPr txBox="1"/>
          <p:nvPr/>
        </p:nvSpPr>
        <p:spPr>
          <a:xfrm>
            <a:off x="5816411" y="2893654"/>
            <a:ext cx="5880410" cy="20090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0BDA"/>
                </a:solidFill>
              </a:rPr>
              <a:t>Associates/Consultants who converted to Associate on or after 4:01pm AEDT 29th December,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0B273-3A99-52CF-13E1-0B9D6237D263}"/>
              </a:ext>
            </a:extLst>
          </p:cNvPr>
          <p:cNvSpPr txBox="1"/>
          <p:nvPr/>
        </p:nvSpPr>
        <p:spPr>
          <a:xfrm>
            <a:off x="5816411" y="5080111"/>
            <a:ext cx="5880410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70BDA"/>
                </a:solidFill>
              </a:rPr>
              <a:t>ANZ Member who are currently within their Crystal Timeframes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07CE6C-3B62-C97D-8067-940B8ADE6E6E}"/>
              </a:ext>
            </a:extLst>
          </p:cNvPr>
          <p:cNvSpPr/>
          <p:nvPr/>
        </p:nvSpPr>
        <p:spPr>
          <a:xfrm>
            <a:off x="5816411" y="2893654"/>
            <a:ext cx="5880410" cy="2009060"/>
          </a:xfrm>
          <a:prstGeom prst="roundRect">
            <a:avLst/>
          </a:prstGeom>
          <a:noFill/>
          <a:ln w="76200">
            <a:solidFill>
              <a:srgbClr val="EC64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1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55B05-094A-CC23-1C70-616E657B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1089-4513-DD8F-7278-A49762AE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17" y="421091"/>
            <a:ext cx="11498766" cy="1325563"/>
          </a:xfrm>
        </p:spPr>
        <p:txBody>
          <a:bodyPr>
            <a:noAutofit/>
          </a:bodyPr>
          <a:lstStyle/>
          <a:p>
            <a:pPr algn="ctr"/>
            <a:r>
              <a:rPr lang="en-AU" sz="51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Current Rank: Associate/Consultant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BEA3C1-B78C-AD6D-67CB-B608472D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1" t="29275" r="39103" b="29420"/>
          <a:stretch>
            <a:fillRect/>
          </a:stretch>
        </p:blipFill>
        <p:spPr>
          <a:xfrm>
            <a:off x="1611969" y="2193559"/>
            <a:ext cx="1093304" cy="1167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FD48B-F519-841B-4A77-2D84E4302404}"/>
              </a:ext>
            </a:extLst>
          </p:cNvPr>
          <p:cNvSpPr txBox="1"/>
          <p:nvPr/>
        </p:nvSpPr>
        <p:spPr>
          <a:xfrm>
            <a:off x="346617" y="3732437"/>
            <a:ext cx="3624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</a:rPr>
              <a:t>Converted to </a:t>
            </a:r>
            <a:r>
              <a:rPr lang="en-AU" sz="2400" b="1" dirty="0">
                <a:solidFill>
                  <a:schemeClr val="bg1"/>
                </a:solidFill>
              </a:rPr>
              <a:t>Associate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(On or after 4:01pm AEDT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29th Dec 2025)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dirty="0">
                <a:solidFill>
                  <a:schemeClr val="bg1"/>
                </a:solidFill>
              </a:rPr>
              <a:t>Crystal Timeframes reset as of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2:01pm AEST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15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April 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72F310-63A5-5F88-07F0-7535E4036137}"/>
              </a:ext>
            </a:extLst>
          </p:cNvPr>
          <p:cNvSpPr txBox="1"/>
          <p:nvPr/>
        </p:nvSpPr>
        <p:spPr>
          <a:xfrm>
            <a:off x="6148699" y="2054959"/>
            <a:ext cx="384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Rank advance to </a:t>
            </a:r>
            <a:r>
              <a:rPr lang="en-AU" b="1" dirty="0">
                <a:solidFill>
                  <a:schemeClr val="bg1"/>
                </a:solidFill>
              </a:rPr>
              <a:t>Manager</a:t>
            </a:r>
            <a:r>
              <a:rPr lang="en-AU" dirty="0">
                <a:solidFill>
                  <a:schemeClr val="bg1"/>
                </a:solidFill>
              </a:rPr>
              <a:t> within 60 Days of 2:01pm AEST 15 April, 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93ED8F-B1B8-B99F-297E-D44C2FFCDDC4}"/>
              </a:ext>
            </a:extLst>
          </p:cNvPr>
          <p:cNvSpPr txBox="1"/>
          <p:nvPr/>
        </p:nvSpPr>
        <p:spPr>
          <a:xfrm>
            <a:off x="6127839" y="3646745"/>
            <a:ext cx="380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Rank advance to </a:t>
            </a:r>
            <a:r>
              <a:rPr lang="en-AU" b="1" dirty="0">
                <a:solidFill>
                  <a:schemeClr val="bg1"/>
                </a:solidFill>
              </a:rPr>
              <a:t>Director</a:t>
            </a:r>
            <a:r>
              <a:rPr lang="en-AU" dirty="0">
                <a:solidFill>
                  <a:schemeClr val="bg1"/>
                </a:solidFill>
              </a:rPr>
              <a:t> within 120 Days of 2:01pm AEST 15 April, 2026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B50E55-ABF9-7EB2-1B79-32A39B1112F4}"/>
              </a:ext>
            </a:extLst>
          </p:cNvPr>
          <p:cNvSpPr txBox="1"/>
          <p:nvPr/>
        </p:nvSpPr>
        <p:spPr>
          <a:xfrm>
            <a:off x="6188209" y="5159872"/>
            <a:ext cx="380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Rank advance to </a:t>
            </a:r>
            <a:r>
              <a:rPr lang="en-AU" b="1" dirty="0">
                <a:solidFill>
                  <a:schemeClr val="bg1"/>
                </a:solidFill>
              </a:rPr>
              <a:t>Executive</a:t>
            </a:r>
            <a:r>
              <a:rPr lang="en-AU" dirty="0">
                <a:solidFill>
                  <a:schemeClr val="bg1"/>
                </a:solidFill>
              </a:rPr>
              <a:t> within 180 Days of 2:01pm AEST 15 April, 2026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E1ABB-7662-9281-A07F-4FCE4B5BC384}"/>
              </a:ext>
            </a:extLst>
          </p:cNvPr>
          <p:cNvSpPr txBox="1"/>
          <p:nvPr/>
        </p:nvSpPr>
        <p:spPr>
          <a:xfrm>
            <a:off x="10113152" y="1962625"/>
            <a:ext cx="157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$500USD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E7D57-B6B4-9786-DB2A-4D3F3E11D07E}"/>
              </a:ext>
            </a:extLst>
          </p:cNvPr>
          <p:cNvSpPr txBox="1"/>
          <p:nvPr/>
        </p:nvSpPr>
        <p:spPr>
          <a:xfrm>
            <a:off x="10073641" y="3520022"/>
            <a:ext cx="165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$1500USD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1C7ECF-199F-0B93-16AC-9C0C2B97B0CA}"/>
              </a:ext>
            </a:extLst>
          </p:cNvPr>
          <p:cNvSpPr txBox="1"/>
          <p:nvPr/>
        </p:nvSpPr>
        <p:spPr>
          <a:xfrm>
            <a:off x="10060144" y="5223875"/>
            <a:ext cx="162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$2000USD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27600D-ACC9-F302-B56A-756B5AA018CB}"/>
              </a:ext>
            </a:extLst>
          </p:cNvPr>
          <p:cNvGrpSpPr/>
          <p:nvPr/>
        </p:nvGrpSpPr>
        <p:grpSpPr>
          <a:xfrm>
            <a:off x="4511634" y="2165229"/>
            <a:ext cx="1173921" cy="584028"/>
            <a:chOff x="4675782" y="1812462"/>
            <a:chExt cx="1173921" cy="5840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492E73-5802-89F1-81DA-D3CF0AEA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4675782" y="1812462"/>
              <a:ext cx="547142" cy="5840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13B102-FA8E-08A0-372F-0667A2268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5302561" y="1812462"/>
              <a:ext cx="547142" cy="58402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F82E5A-12D5-7441-7FF5-6360A50A1621}"/>
              </a:ext>
            </a:extLst>
          </p:cNvPr>
          <p:cNvGrpSpPr/>
          <p:nvPr/>
        </p:nvGrpSpPr>
        <p:grpSpPr>
          <a:xfrm>
            <a:off x="4176889" y="5223875"/>
            <a:ext cx="1862906" cy="734848"/>
            <a:chOff x="8425073" y="5171891"/>
            <a:chExt cx="1862906" cy="73484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B85DC61-221F-F0BE-8738-38A0FFD08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25073" y="5177110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95530BD-B18D-0FA9-0E68-454A4609E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849914" y="5177109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60D22E5-7B0D-3BFA-C4E0-92EC3B135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25073" y="5631955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9D8A57-0A18-FF4A-E928-AF9294B6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849914" y="5619382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A46D118-E837-A0E0-CB0E-275DFAA5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257823" y="5171892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5E4DEB3-1C00-1F28-44DF-8D8D7BED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257822" y="5607691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8BCFE9-E1F1-7E78-7A76-4017371D1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625864" y="5181764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B013AAF-EAB6-0BC0-663C-4C10A5EE7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633595" y="5607458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005DE16-0AC1-962A-2713-4211963F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10022484" y="5171891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C039BDB-9302-5489-9864-74600B64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10030550" y="5619652"/>
              <a:ext cx="257429" cy="27478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8DF4DD-A55F-8D4E-65EE-E79AE2F9DE89}"/>
              </a:ext>
            </a:extLst>
          </p:cNvPr>
          <p:cNvGrpSpPr/>
          <p:nvPr/>
        </p:nvGrpSpPr>
        <p:grpSpPr>
          <a:xfrm>
            <a:off x="4401558" y="3581345"/>
            <a:ext cx="1473587" cy="1054797"/>
            <a:chOff x="8442001" y="3311671"/>
            <a:chExt cx="1473587" cy="10547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C8453E-25D8-567B-4777-57435D340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49089" y="3318289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09508B-D68C-4AFE-153E-F6730E781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967075" y="3311671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0AE5A3-048A-497C-30E8-052FCAF23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483081" y="3337750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1E74F7-0ADE-CF88-D14A-34B866CB4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42001" y="3904803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82900F3-72F3-B3C8-047A-E1DC13A84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959987" y="3898185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D4AC6E-8188-72DA-D2DA-3CEC721EE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483081" y="3885764"/>
              <a:ext cx="432507" cy="4616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7656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4DA5F-300D-8FDB-C336-1AA34907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353A-9EB6-4E7E-4BE4-D503921A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01" y="1529533"/>
            <a:ext cx="5154172" cy="4149890"/>
          </a:xfrm>
        </p:spPr>
        <p:txBody>
          <a:bodyPr>
            <a:no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is eligible for the 2x Crystal Bonus?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DE7C3-B681-BC28-E305-C8B8D6E7ED8F}"/>
              </a:ext>
            </a:extLst>
          </p:cNvPr>
          <p:cNvSpPr txBox="1"/>
          <p:nvPr/>
        </p:nvSpPr>
        <p:spPr>
          <a:xfrm>
            <a:off x="5816411" y="818709"/>
            <a:ext cx="5880410" cy="1532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70BDA"/>
                </a:solidFill>
              </a:rPr>
              <a:t>Preferred Customers </a:t>
            </a:r>
            <a:r>
              <a:rPr lang="en-US" sz="2800" dirty="0">
                <a:solidFill>
                  <a:srgbClr val="370BDA"/>
                </a:solidFill>
              </a:rPr>
              <a:t>who have not previously converted to Associate, regardless of join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BF86B-8DEF-D6C1-B084-F3A51130AEE1}"/>
              </a:ext>
            </a:extLst>
          </p:cNvPr>
          <p:cNvSpPr txBox="1"/>
          <p:nvPr/>
        </p:nvSpPr>
        <p:spPr>
          <a:xfrm>
            <a:off x="5816411" y="2893654"/>
            <a:ext cx="5880410" cy="15323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70BDA"/>
                </a:solidFill>
              </a:rPr>
              <a:t>Associates/Consultants </a:t>
            </a:r>
            <a:r>
              <a:rPr lang="en-US" sz="2800" dirty="0">
                <a:solidFill>
                  <a:srgbClr val="370BDA"/>
                </a:solidFill>
              </a:rPr>
              <a:t>who converted to Associate on or after 4:01pm AEDT 29 December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1F06A-BC26-CD0F-12DD-C509A575F639}"/>
              </a:ext>
            </a:extLst>
          </p:cNvPr>
          <p:cNvSpPr txBox="1"/>
          <p:nvPr/>
        </p:nvSpPr>
        <p:spPr>
          <a:xfrm>
            <a:off x="5816411" y="5080111"/>
            <a:ext cx="5880410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70BDA"/>
                </a:solidFill>
              </a:rPr>
              <a:t>ANZ Member who are currently within their Crystal Timeframes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3E24D1-E88A-9710-2514-862CF59AE786}"/>
              </a:ext>
            </a:extLst>
          </p:cNvPr>
          <p:cNvSpPr/>
          <p:nvPr/>
        </p:nvSpPr>
        <p:spPr>
          <a:xfrm>
            <a:off x="5816411" y="5063297"/>
            <a:ext cx="5880410" cy="1072422"/>
          </a:xfrm>
          <a:prstGeom prst="roundRect">
            <a:avLst/>
          </a:prstGeom>
          <a:noFill/>
          <a:ln w="76200">
            <a:solidFill>
              <a:srgbClr val="EC64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0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D5D32-7153-23ED-57D0-188C72353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C88B-201A-CB1F-A6D4-06C8D11A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537"/>
            <a:ext cx="12192000" cy="1356151"/>
          </a:xfrm>
        </p:spPr>
        <p:txBody>
          <a:bodyPr>
            <a:noAutofit/>
          </a:bodyPr>
          <a:lstStyle/>
          <a:p>
            <a:pPr algn="ctr"/>
            <a:r>
              <a:rPr lang="en-AU" sz="4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ANZ Members within Crystal Timeframe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772C3-798B-1382-F26B-11713E513DB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1" t="29275" r="39103" b="29420"/>
          <a:stretch>
            <a:fillRect/>
          </a:stretch>
        </p:blipFill>
        <p:spPr>
          <a:xfrm>
            <a:off x="1520075" y="3144354"/>
            <a:ext cx="1093304" cy="1167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287B46-5165-B843-1972-C9EA919AB441}"/>
              </a:ext>
            </a:extLst>
          </p:cNvPr>
          <p:cNvSpPr txBox="1"/>
          <p:nvPr/>
        </p:nvSpPr>
        <p:spPr>
          <a:xfrm>
            <a:off x="115264" y="4659954"/>
            <a:ext cx="390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</a:rPr>
              <a:t>Converted to Associate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</a:rPr>
              <a:t>on 1st March 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99EDA-B8FF-F84C-C554-89D9338C54EF}"/>
              </a:ext>
            </a:extLst>
          </p:cNvPr>
          <p:cNvSpPr txBox="1"/>
          <p:nvPr/>
        </p:nvSpPr>
        <p:spPr>
          <a:xfrm>
            <a:off x="6654458" y="2131164"/>
            <a:ext cx="375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Rank advance to </a:t>
            </a:r>
            <a:r>
              <a:rPr lang="en-AU" b="1" dirty="0">
                <a:solidFill>
                  <a:schemeClr val="bg1"/>
                </a:solidFill>
              </a:rPr>
              <a:t>Crystal Manager </a:t>
            </a:r>
            <a:r>
              <a:rPr lang="en-AU" dirty="0">
                <a:solidFill>
                  <a:schemeClr val="bg1"/>
                </a:solidFill>
              </a:rPr>
              <a:t>by 30 April, 2026. (60 Days from conversion)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6DE01-24A9-CF42-FEF3-AFF8B78DED54}"/>
              </a:ext>
            </a:extLst>
          </p:cNvPr>
          <p:cNvSpPr txBox="1"/>
          <p:nvPr/>
        </p:nvSpPr>
        <p:spPr>
          <a:xfrm>
            <a:off x="6654458" y="3736624"/>
            <a:ext cx="375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Rank advance to </a:t>
            </a:r>
            <a:r>
              <a:rPr lang="en-AU" b="1" dirty="0">
                <a:solidFill>
                  <a:schemeClr val="bg1"/>
                </a:solidFill>
              </a:rPr>
              <a:t>Crystal Director </a:t>
            </a:r>
            <a:r>
              <a:rPr lang="en-AU" dirty="0">
                <a:solidFill>
                  <a:schemeClr val="bg1"/>
                </a:solidFill>
              </a:rPr>
              <a:t>by 29 June, 2026. (120 Days from conversion)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C2017-7D22-895A-AFCC-5C09DA5E0E8C}"/>
              </a:ext>
            </a:extLst>
          </p:cNvPr>
          <p:cNvSpPr txBox="1"/>
          <p:nvPr/>
        </p:nvSpPr>
        <p:spPr>
          <a:xfrm>
            <a:off x="6654458" y="5257308"/>
            <a:ext cx="375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Rank advance to </a:t>
            </a:r>
            <a:r>
              <a:rPr lang="en-AU" b="1" dirty="0">
                <a:solidFill>
                  <a:schemeClr val="bg1"/>
                </a:solidFill>
              </a:rPr>
              <a:t>Crystal Executive </a:t>
            </a:r>
            <a:r>
              <a:rPr lang="en-AU" dirty="0">
                <a:solidFill>
                  <a:schemeClr val="bg1"/>
                </a:solidFill>
              </a:rPr>
              <a:t>by 28 August, 2026. (180 Days from conversion)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3B13C-3494-5959-AA9B-7288FEE3B01D}"/>
              </a:ext>
            </a:extLst>
          </p:cNvPr>
          <p:cNvSpPr txBox="1"/>
          <p:nvPr/>
        </p:nvSpPr>
        <p:spPr>
          <a:xfrm>
            <a:off x="1450622" y="2504873"/>
            <a:ext cx="1232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EXAMPLE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7DEE79-8468-BBD2-0E6D-6EFFAA1AE135}"/>
              </a:ext>
            </a:extLst>
          </p:cNvPr>
          <p:cNvGrpSpPr/>
          <p:nvPr/>
        </p:nvGrpSpPr>
        <p:grpSpPr>
          <a:xfrm>
            <a:off x="4782110" y="2290177"/>
            <a:ext cx="1173921" cy="584028"/>
            <a:chOff x="4675782" y="1812462"/>
            <a:chExt cx="1173921" cy="5840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C09376-910E-7A61-C313-6BE11B7B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4675782" y="1812462"/>
              <a:ext cx="547142" cy="5840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5FBE23-4A6C-7FB0-7F92-1EB1C09B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5302561" y="1812462"/>
              <a:ext cx="547142" cy="58402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721002-2C7C-14FD-DBEB-FEC75FF3B071}"/>
              </a:ext>
            </a:extLst>
          </p:cNvPr>
          <p:cNvGrpSpPr/>
          <p:nvPr/>
        </p:nvGrpSpPr>
        <p:grpSpPr>
          <a:xfrm>
            <a:off x="4447365" y="5348823"/>
            <a:ext cx="1862906" cy="734848"/>
            <a:chOff x="8425073" y="5171891"/>
            <a:chExt cx="1862906" cy="7348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B446B32-BB65-07D4-841F-2C596D223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25073" y="5177110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24C61B9-6978-2AF6-D53A-E3EF60677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849914" y="5177109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FFDC52-9356-A16C-3AF1-27C9FBF51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25073" y="5631955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F29C05A-1E33-975A-61BF-3D88D970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849914" y="5619382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024C881-2456-7960-C450-77D430933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257823" y="5171892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D191141-B2CA-3077-1B84-2B835BA72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257822" y="5607691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974BFFA-5B20-E314-9B6C-FC8658454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625864" y="5181764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9ED5B24-747A-88CF-F468-7AED803D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633595" y="5607458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38E0476-9258-5175-47E3-61450FE96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10022484" y="5171891"/>
              <a:ext cx="257429" cy="274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B6F66A9-D780-82E3-8908-DA1352752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10030550" y="5619652"/>
              <a:ext cx="257429" cy="27478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49384D4-274E-FB78-A66F-76B3FB70F78A}"/>
              </a:ext>
            </a:extLst>
          </p:cNvPr>
          <p:cNvSpPr txBox="1"/>
          <p:nvPr/>
        </p:nvSpPr>
        <p:spPr>
          <a:xfrm>
            <a:off x="10237098" y="2089374"/>
            <a:ext cx="157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$500USD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76D08C-A556-55D2-536C-EFE6C1CBCBED}"/>
              </a:ext>
            </a:extLst>
          </p:cNvPr>
          <p:cNvSpPr txBox="1"/>
          <p:nvPr/>
        </p:nvSpPr>
        <p:spPr>
          <a:xfrm>
            <a:off x="10237098" y="3651848"/>
            <a:ext cx="165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$1500USD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9F00CE-DFB9-F199-5F79-6499A137EDBE}"/>
              </a:ext>
            </a:extLst>
          </p:cNvPr>
          <p:cNvSpPr txBox="1"/>
          <p:nvPr/>
        </p:nvSpPr>
        <p:spPr>
          <a:xfrm>
            <a:off x="10302621" y="5349641"/>
            <a:ext cx="162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$2000USD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</a:rPr>
              <a:t>Bonus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B70FAE-23D4-10EB-91F7-D45C4FE5DE5D}"/>
              </a:ext>
            </a:extLst>
          </p:cNvPr>
          <p:cNvGrpSpPr/>
          <p:nvPr/>
        </p:nvGrpSpPr>
        <p:grpSpPr>
          <a:xfrm>
            <a:off x="4672034" y="3637908"/>
            <a:ext cx="1473587" cy="1054797"/>
            <a:chOff x="8442001" y="3311671"/>
            <a:chExt cx="1473587" cy="10547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C53107-4E28-BCCC-DD98-97ED8D2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49089" y="3318289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4288DD-91CB-6C4C-0F3F-35EBCE155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967075" y="3311671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E43DBC-D6FD-8094-F84B-6DDE230A0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483081" y="3337750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1D23B8-F5A9-BC2E-31A2-E26784A00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442001" y="3904803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1F8554-8B9A-2FE5-ADF4-2F1BED6AF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8959987" y="3898185"/>
              <a:ext cx="432507" cy="46166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FC8E9D-3C1F-F9B4-E777-7ABA0FB7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31" t="29275" r="39103" b="29420"/>
            <a:stretch>
              <a:fillRect/>
            </a:stretch>
          </p:blipFill>
          <p:spPr>
            <a:xfrm>
              <a:off x="9483081" y="3885764"/>
              <a:ext cx="432507" cy="4616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222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34275C-1846-65FF-3285-98B23746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962</Words>
  <Application>Microsoft Office PowerPoint</Application>
  <PresentationFormat>Widescreen</PresentationFormat>
  <Paragraphs>122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Aptos</vt:lpstr>
      <vt:lpstr>Aptos Display</vt:lpstr>
      <vt:lpstr>Arial</vt:lpstr>
      <vt:lpstr>Office Theme</vt:lpstr>
      <vt:lpstr>PowerPoint Presentation</vt:lpstr>
      <vt:lpstr>PowerPoint Presentation</vt:lpstr>
      <vt:lpstr>Who is eligible for the 2x Crystal Bonus?</vt:lpstr>
      <vt:lpstr>Preferred Customers who have not previously converted to Associate</vt:lpstr>
      <vt:lpstr>Who is eligible for the x2 Crystal Bonus?</vt:lpstr>
      <vt:lpstr>Current Rank: Associate/Consultant</vt:lpstr>
      <vt:lpstr>Who is eligible for the 2x Crystal Bonus?</vt:lpstr>
      <vt:lpstr>ANZ Members within Crystal Timeframe</vt:lpstr>
      <vt:lpstr>PowerPoint Presentation</vt:lpstr>
      <vt:lpstr>Who is eligible for the Enrolling Sponsor Bonus?</vt:lpstr>
      <vt:lpstr>How do I register an Opportunity Meeting successfully?</vt:lpstr>
      <vt:lpstr>PowerPoint Presentation</vt:lpstr>
      <vt:lpstr>How and when will the Bonuses be paid?</vt:lpstr>
      <vt:lpstr>Build &amp; Boost on ANZ Business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Harrison</dc:creator>
  <cp:lastModifiedBy>Thomasina Naing</cp:lastModifiedBy>
  <cp:revision>2</cp:revision>
  <dcterms:created xsi:type="dcterms:W3CDTF">2026-04-20T02:00:44Z</dcterms:created>
  <dcterms:modified xsi:type="dcterms:W3CDTF">2026-04-21T09:01:52Z</dcterms:modified>
</cp:coreProperties>
</file>